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ão Cabral" initials="JC" lastIdx="1" clrIdx="0">
    <p:extLst>
      <p:ext uri="{19B8F6BF-5375-455C-9EA6-DF929625EA0E}">
        <p15:presenceInfo xmlns:p15="http://schemas.microsoft.com/office/powerpoint/2012/main" userId="a3550870006f6c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-25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741AD-52BB-472E-B6F7-B29D6EE16422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6974D-F6FA-4A43-B388-0BDEDD8334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71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goal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to explore Global </a:t>
            </a:r>
            <a:r>
              <a:rPr lang="pt-PT" dirty="0" err="1"/>
              <a:t>and</a:t>
            </a:r>
            <a:r>
              <a:rPr lang="pt-PT" dirty="0"/>
              <a:t> Local </a:t>
            </a:r>
            <a:r>
              <a:rPr lang="pt-PT" dirty="0" err="1"/>
              <a:t>temperature</a:t>
            </a:r>
            <a:r>
              <a:rPr lang="pt-PT" dirty="0"/>
              <a:t> </a:t>
            </a:r>
            <a:r>
              <a:rPr lang="pt-PT" dirty="0" err="1"/>
              <a:t>measures</a:t>
            </a:r>
            <a:r>
              <a:rPr lang="pt-PT" dirty="0"/>
              <a:t> </a:t>
            </a:r>
            <a:r>
              <a:rPr lang="pt-PT" dirty="0" err="1"/>
              <a:t>during</a:t>
            </a:r>
            <a:r>
              <a:rPr lang="pt-PT" dirty="0"/>
              <a:t> a </a:t>
            </a:r>
            <a:r>
              <a:rPr lang="pt-PT" dirty="0" err="1"/>
              <a:t>certain</a:t>
            </a:r>
            <a:r>
              <a:rPr lang="pt-PT" dirty="0"/>
              <a:t> time </a:t>
            </a:r>
            <a:r>
              <a:rPr lang="pt-PT" dirty="0" err="1"/>
              <a:t>period</a:t>
            </a:r>
            <a:r>
              <a:rPr lang="pt-PT" dirty="0"/>
              <a:t>.</a:t>
            </a:r>
          </a:p>
          <a:p>
            <a:r>
              <a:rPr lang="pt-PT" dirty="0"/>
              <a:t>For local </a:t>
            </a:r>
            <a:r>
              <a:rPr lang="pt-PT" dirty="0" err="1"/>
              <a:t>temperature</a:t>
            </a:r>
            <a:r>
              <a:rPr lang="pt-PT" dirty="0"/>
              <a:t> </a:t>
            </a:r>
            <a:r>
              <a:rPr lang="pt-PT" dirty="0" err="1"/>
              <a:t>exploration</a:t>
            </a:r>
            <a:r>
              <a:rPr lang="pt-PT" dirty="0"/>
              <a:t> I </a:t>
            </a:r>
            <a:r>
              <a:rPr lang="pt-PT" dirty="0" err="1"/>
              <a:t>am</a:t>
            </a:r>
            <a:r>
              <a:rPr lang="pt-PT" dirty="0"/>
              <a:t> </a:t>
            </a:r>
            <a:r>
              <a:rPr lang="pt-PT" dirty="0" err="1"/>
              <a:t>focusing</a:t>
            </a:r>
            <a:r>
              <a:rPr lang="pt-PT" dirty="0"/>
              <a:t> in Portugal</a:t>
            </a:r>
          </a:p>
          <a:p>
            <a:r>
              <a:rPr lang="pt-PT" dirty="0"/>
              <a:t>As a </a:t>
            </a:r>
            <a:r>
              <a:rPr lang="pt-PT" dirty="0" err="1"/>
              <a:t>side</a:t>
            </a:r>
            <a:r>
              <a:rPr lang="pt-PT" dirty="0"/>
              <a:t> </a:t>
            </a:r>
            <a:r>
              <a:rPr lang="pt-PT" dirty="0" err="1"/>
              <a:t>objective</a:t>
            </a:r>
            <a:r>
              <a:rPr lang="pt-PT" dirty="0"/>
              <a:t>. I </a:t>
            </a:r>
            <a:r>
              <a:rPr lang="pt-PT" dirty="0" err="1"/>
              <a:t>intend</a:t>
            </a:r>
            <a:r>
              <a:rPr lang="pt-PT" dirty="0"/>
              <a:t> to </a:t>
            </a:r>
            <a:r>
              <a:rPr lang="pt-PT" dirty="0" err="1"/>
              <a:t>raise</a:t>
            </a:r>
            <a:r>
              <a:rPr lang="pt-PT" dirty="0"/>
              <a:t> </a:t>
            </a:r>
            <a:r>
              <a:rPr lang="pt-PT" dirty="0" err="1"/>
              <a:t>awarness</a:t>
            </a:r>
            <a:r>
              <a:rPr lang="pt-PT" dirty="0"/>
              <a:t> </a:t>
            </a:r>
            <a:r>
              <a:rPr lang="pt-PT" dirty="0" err="1"/>
              <a:t>about</a:t>
            </a:r>
            <a:r>
              <a:rPr lang="pt-PT" dirty="0"/>
              <a:t> global </a:t>
            </a:r>
            <a:r>
              <a:rPr lang="pt-PT" dirty="0" err="1"/>
              <a:t>warming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suggest</a:t>
            </a:r>
            <a:r>
              <a:rPr lang="pt-PT" dirty="0"/>
              <a:t> </a:t>
            </a: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daily</a:t>
            </a:r>
            <a:r>
              <a:rPr lang="pt-PT" dirty="0"/>
              <a:t> </a:t>
            </a:r>
            <a:r>
              <a:rPr lang="pt-PT" dirty="0" err="1"/>
              <a:t>practices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can </a:t>
            </a:r>
            <a:r>
              <a:rPr lang="pt-PT" dirty="0" err="1"/>
              <a:t>help</a:t>
            </a:r>
            <a:r>
              <a:rPr lang="pt-PT" dirty="0"/>
              <a:t> </a:t>
            </a:r>
            <a:r>
              <a:rPr lang="pt-PT" dirty="0" err="1"/>
              <a:t>mitigate</a:t>
            </a:r>
            <a:r>
              <a:rPr lang="pt-PT" dirty="0"/>
              <a:t> </a:t>
            </a:r>
            <a:r>
              <a:rPr lang="pt-PT" dirty="0" err="1"/>
              <a:t>world</a:t>
            </a:r>
            <a:r>
              <a:rPr lang="pt-PT" dirty="0"/>
              <a:t> </a:t>
            </a:r>
            <a:r>
              <a:rPr lang="pt-PT" dirty="0" err="1"/>
              <a:t>heating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6527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contain</a:t>
            </a:r>
            <a:r>
              <a:rPr lang="pt-PT" dirty="0"/>
              <a:t> Global </a:t>
            </a:r>
            <a:r>
              <a:rPr lang="pt-PT" dirty="0" err="1"/>
              <a:t>temperature</a:t>
            </a:r>
            <a:r>
              <a:rPr lang="pt-PT" dirty="0"/>
              <a:t> </a:t>
            </a:r>
            <a:r>
              <a:rPr lang="pt-PT" dirty="0" err="1"/>
              <a:t>measures</a:t>
            </a:r>
            <a:r>
              <a:rPr lang="pt-PT" dirty="0"/>
              <a:t> </a:t>
            </a:r>
            <a:r>
              <a:rPr lang="pt-PT" dirty="0" err="1"/>
              <a:t>starting</a:t>
            </a:r>
            <a:r>
              <a:rPr lang="pt-PT" dirty="0"/>
              <a:t> in 1750 </a:t>
            </a:r>
            <a:r>
              <a:rPr lang="pt-PT" dirty="0" err="1"/>
              <a:t>until</a:t>
            </a:r>
            <a:r>
              <a:rPr lang="pt-PT" dirty="0"/>
              <a:t> 2015.</a:t>
            </a:r>
          </a:p>
          <a:p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updated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Berkeley Earth, which is a non-profit organization focused on environmental science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case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study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has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1.6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billion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temperature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reports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16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pre-existing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files,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great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their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side</a:t>
            </a:r>
            <a:r>
              <a:rPr lang="pt-PT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619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Informational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.</a:t>
            </a:r>
          </a:p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na </a:t>
            </a:r>
            <a:r>
              <a:rPr lang="pt-PT" dirty="0" err="1"/>
              <a:t>interactive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where</a:t>
            </a:r>
            <a:r>
              <a:rPr lang="pt-PT" dirty="0"/>
              <a:t> user can </a:t>
            </a:r>
            <a:r>
              <a:rPr lang="pt-PT" dirty="0" err="1"/>
              <a:t>check</a:t>
            </a:r>
            <a:r>
              <a:rPr lang="pt-PT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average temperature for each country.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You can go around the Globe searching for country of interest.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124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code</a:t>
            </a:r>
            <a:r>
              <a:rPr lang="pt-PT" dirty="0"/>
              <a:t> for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retieves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temperature</a:t>
            </a:r>
            <a:r>
              <a:rPr lang="pt-PT" dirty="0"/>
              <a:t> for ALL </a:t>
            </a:r>
            <a:r>
              <a:rPr lang="pt-PT" dirty="0" err="1"/>
              <a:t>country’s</a:t>
            </a:r>
            <a:r>
              <a:rPr lang="pt-PT" dirty="0"/>
              <a:t>.</a:t>
            </a:r>
          </a:p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way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easily</a:t>
            </a:r>
            <a:r>
              <a:rPr lang="pt-PT" dirty="0"/>
              <a:t> </a:t>
            </a:r>
            <a:r>
              <a:rPr lang="pt-PT" dirty="0" err="1"/>
              <a:t>identify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country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hottest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coldest</a:t>
            </a:r>
            <a:r>
              <a:rPr lang="pt-PT" dirty="0"/>
              <a:t>.</a:t>
            </a:r>
          </a:p>
          <a:p>
            <a:r>
              <a:rPr lang="pt-PT" dirty="0"/>
              <a:t>I </a:t>
            </a:r>
            <a:r>
              <a:rPr lang="pt-PT" dirty="0" err="1"/>
              <a:t>only</a:t>
            </a:r>
            <a:r>
              <a:rPr lang="pt-PT" dirty="0"/>
              <a:t> </a:t>
            </a:r>
            <a:r>
              <a:rPr lang="pt-PT" dirty="0" err="1"/>
              <a:t>placed</a:t>
            </a:r>
            <a:r>
              <a:rPr lang="pt-PT" dirty="0"/>
              <a:t> </a:t>
            </a:r>
            <a:r>
              <a:rPr lang="pt-PT" dirty="0" err="1"/>
              <a:t>here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top 10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extreme </a:t>
            </a:r>
            <a:r>
              <a:rPr lang="pt-PT" dirty="0" err="1"/>
              <a:t>temperature</a:t>
            </a:r>
            <a:r>
              <a:rPr lang="pt-PT" dirty="0"/>
              <a:t>,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too </a:t>
            </a:r>
            <a:r>
              <a:rPr lang="pt-PT" dirty="0" err="1"/>
              <a:t>big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4021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clearly</a:t>
            </a:r>
            <a:r>
              <a:rPr lang="pt-PT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an overall rise in temperature through out the years.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Take special attention to the late 19’s (67) where we can see that temperature is going over the roof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light blue limits are the uncertainty levels.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see that in the beginning of the temperature measures technology wasn’t that reliable.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late 19’s electronic thermometers were introduced, this has a big influence in dropping the uncertainty levels.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6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let’s focus in Portugal temperature variation and compare it with global variations.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I intend to verify if Portugal is side by side with the world average temperature values.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Portugal temperature was only measured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Amadora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is a city included in the “Big Lisbon” area.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Therefore, I will use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Amadora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a reference for the whole country.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5200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also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interactive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.</a:t>
            </a:r>
          </a:p>
          <a:p>
            <a:r>
              <a:rPr lang="pt-PT" dirty="0"/>
              <a:t>Displays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avg</a:t>
            </a:r>
            <a:r>
              <a:rPr lang="pt-PT" dirty="0"/>
              <a:t> </a:t>
            </a:r>
            <a:r>
              <a:rPr lang="pt-PT" dirty="0" err="1"/>
              <a:t>maximum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avg</a:t>
            </a:r>
            <a:r>
              <a:rPr lang="pt-PT" dirty="0"/>
              <a:t> </a:t>
            </a:r>
            <a:r>
              <a:rPr lang="pt-PT" dirty="0" err="1"/>
              <a:t>minimum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MONTH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whole</a:t>
            </a:r>
            <a:r>
              <a:rPr lang="pt-PT" dirty="0"/>
              <a:t> </a:t>
            </a:r>
            <a:r>
              <a:rPr lang="pt-PT" dirty="0" err="1"/>
              <a:t>period</a:t>
            </a:r>
            <a:r>
              <a:rPr lang="pt-PT" dirty="0"/>
              <a:t>.</a:t>
            </a:r>
          </a:p>
          <a:p>
            <a:r>
              <a:rPr lang="pt-PT" dirty="0" err="1"/>
              <a:t>When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 </a:t>
            </a:r>
            <a:r>
              <a:rPr lang="pt-PT" dirty="0" err="1"/>
              <a:t>press</a:t>
            </a:r>
            <a:r>
              <a:rPr lang="pt-PT" dirty="0"/>
              <a:t> play </a:t>
            </a:r>
            <a:r>
              <a:rPr lang="pt-PT" dirty="0" err="1"/>
              <a:t>it</a:t>
            </a:r>
            <a:r>
              <a:rPr lang="pt-PT" dirty="0"/>
              <a:t> runs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avg</a:t>
            </a:r>
            <a:r>
              <a:rPr lang="pt-PT" dirty="0"/>
              <a:t> </a:t>
            </a:r>
            <a:r>
              <a:rPr lang="pt-PT" dirty="0" err="1"/>
              <a:t>temperature</a:t>
            </a:r>
            <a:r>
              <a:rPr lang="pt-PT" dirty="0"/>
              <a:t> BETWEEN min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max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.</a:t>
            </a:r>
          </a:p>
          <a:p>
            <a:r>
              <a:rPr lang="pt-PT" dirty="0" err="1"/>
              <a:t>You</a:t>
            </a:r>
            <a:r>
              <a:rPr lang="pt-PT" dirty="0"/>
              <a:t> can zoom in to a </a:t>
            </a:r>
            <a:r>
              <a:rPr lang="pt-PT" dirty="0" err="1"/>
              <a:t>specific</a:t>
            </a:r>
            <a:r>
              <a:rPr lang="pt-PT" dirty="0"/>
              <a:t> </a:t>
            </a:r>
            <a:r>
              <a:rPr lang="pt-PT" dirty="0" err="1"/>
              <a:t>region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rotate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calendar to </a:t>
            </a:r>
            <a:r>
              <a:rPr lang="pt-PT" dirty="0" err="1"/>
              <a:t>your</a:t>
            </a:r>
            <a:r>
              <a:rPr lang="pt-PT" dirty="0"/>
              <a:t> </a:t>
            </a:r>
            <a:r>
              <a:rPr lang="pt-PT" dirty="0" err="1"/>
              <a:t>best</a:t>
            </a:r>
            <a:r>
              <a:rPr lang="pt-PT" dirty="0"/>
              <a:t> </a:t>
            </a:r>
            <a:r>
              <a:rPr lang="pt-PT" dirty="0" err="1"/>
              <a:t>prefference</a:t>
            </a:r>
            <a:r>
              <a:rPr lang="pt-PT" dirty="0"/>
              <a:t>.</a:t>
            </a:r>
          </a:p>
          <a:p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((( r – Correlation Coefficient = covariance divided by individual standard deviation.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it’s a normalized measurement of how the two are linearly related.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sigma – Standard deviation )))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570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Global </a:t>
            </a:r>
            <a:r>
              <a:rPr lang="pt-PT" dirty="0" err="1"/>
              <a:t>vs</a:t>
            </a:r>
            <a:r>
              <a:rPr lang="pt-PT" dirty="0"/>
              <a:t> Portugal</a:t>
            </a:r>
          </a:p>
          <a:p>
            <a:r>
              <a:rPr lang="pt-PT" dirty="0" err="1"/>
              <a:t>Here</a:t>
            </a:r>
            <a:r>
              <a:rPr lang="pt-PT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select the months which you would like to have displayed on the plot.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will choose April as reference month for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gobal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temperature variation and use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April_AMA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display Portugal variations.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only select April it shows world’s temperature fluctuation for that month during the years of study.</a:t>
            </a:r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778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Plots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created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Plotly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very</a:t>
            </a:r>
            <a:r>
              <a:rPr lang="pt-PT" dirty="0"/>
              <a:t> </a:t>
            </a:r>
            <a:r>
              <a:rPr lang="pt-PT" dirty="0" err="1"/>
              <a:t>fun</a:t>
            </a:r>
            <a:r>
              <a:rPr lang="pt-PT" dirty="0"/>
              <a:t>!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6974D-F6FA-4A43-B388-0BDEDD833433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868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512C8-0B58-4AFE-B60A-77AEC8F37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82F534-750A-4954-B56C-9192684CF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5EE82F7-D9CB-41BF-A4CF-F6E794E18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907ABFD-FB84-421F-AB4E-0422AC41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EBDDF4C-FE40-448A-BE70-CC55F3CB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3317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89148-AD36-468F-ADC9-29A0119C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B8C93B0-DF59-4919-A526-C3A81C19B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354B183-C6E2-4960-AF44-855CCD45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9FAA355-1AC9-48C5-BE83-E6E4ABF8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14EBBF-3B55-4489-94B8-9D19DE82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30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E7280A-9B7E-4A4B-B0C4-EF1B753CA7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0589B0F-0936-4252-84FD-CBC054F3E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F728209-CF11-44AD-B8AD-EE46E753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7617BF2-F8A9-4F05-864A-A41583AA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79C643B-FE03-44B1-A150-50D2C5F6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748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CC752-12EA-4FB7-98C8-8FBC76E1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DB42B2A-21F7-4EBA-BDAC-D2CFD1371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CD6978-89CA-411C-A294-F3F0895D7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F59271-8C47-464E-B61D-02496D0EC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85FDF46-46CB-4D44-802A-4D4FA749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927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F1B10-8973-4B6F-9C20-E7827350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0C11398-DF91-49EA-98C8-D11B8C567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63359FC-EF58-45C5-BF13-12236917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0129343-5A42-40FB-8C07-1D2A2665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B3EA852-F6E2-4440-901E-5C7F33A8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546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C55A2-C9B2-4D11-8F60-C205A851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F96AF3D-C46F-4134-8ACE-F902988CC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864CA73-9CD4-4150-A2FF-03C7BEE38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737C4F5-61E4-4B0F-B67F-4E4B0317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570FEF-7E26-4797-83D6-9F68D2659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1217564-D66A-4AB6-A6D5-CF1B5977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142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B9A56-F006-4C9D-83A0-89D817B4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AA68A6A-05C3-441B-9EFF-5B128BEFD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D7FBD5C-C40A-4ABA-B356-D4E6F1A32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2505A9D-2717-414E-A9B8-3A4F1097F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27B2110-AA0E-49E2-A7E2-5431F50BF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6EB7E5B-A74B-432B-8CEF-AB070E2D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E5B8FF67-C43F-4011-BC9E-3AD9C3D2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1710019-CCD4-4766-9F46-32FD9B60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299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449E0-E318-480C-A17E-135E0E72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FE08A6B-E215-4E81-ABC0-0181E22B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1DE9DEE-2696-458C-AA5A-305B3E171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D21BCBA-6CE4-43A5-996F-67B16561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201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1F90648-E6A4-41BF-9D46-3E3EE943D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596552B-675C-4254-B5D1-F37207994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496D57D-384A-4CD0-9450-A8ABA86C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903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E1105-FFD3-41C6-96BB-4CF66F8D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71E0119-70C0-4F76-BC23-BC6B029B5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E9BDDDC-46FC-4929-A1FB-E4FCE68AA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9678DEF-8640-44CB-B786-B7A1799C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B85F394-51C4-4DFC-B126-BAC4A0068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1EE2AEE-0FB8-466F-9F46-17D39AD7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048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2A9A0-C8C5-4862-B9F9-D847A5BB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7632487-4F06-4794-87D6-100145A9D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AE71AFF-B006-4721-AD7F-43E47A33D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1CE5D7A-9EF4-4029-A5B0-BF464A68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081B1A2-CD70-4215-802F-A17C12F5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2B4B48-1D13-4ABD-B68D-D61C57EC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790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AA3FC78-5494-457D-B4B6-9D5633A3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24DDF0E-2F87-4B32-B984-95406F214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7D4310C-3801-404B-A839-A02C23E71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035DB-5790-48BF-ABA9-45EE1318EA4B}" type="datetimeFigureOut">
              <a:rPr lang="pt-PT" smtClean="0"/>
              <a:t>18/08/2022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AEBA001-AE65-4D97-B5D1-B3CD0E396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5FD1A15-8FA6-43A9-8DCB-5F28B124F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1791E-220D-44AF-B5B9-3594AED3634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5653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E0B15-1C02-495A-BBF4-51BBF4FF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01712"/>
          </a:xfrm>
        </p:spPr>
        <p:txBody>
          <a:bodyPr/>
          <a:lstStyle/>
          <a:p>
            <a:r>
              <a:rPr lang="pt-PT" b="1" i="1" dirty="0"/>
              <a:t>Is </a:t>
            </a:r>
            <a:r>
              <a:rPr lang="pt-PT" b="1" i="1" dirty="0" err="1"/>
              <a:t>there</a:t>
            </a:r>
            <a:r>
              <a:rPr lang="pt-PT" b="1" i="1" dirty="0"/>
              <a:t> a Global </a:t>
            </a:r>
            <a:r>
              <a:rPr lang="pt-PT" b="1" i="1" dirty="0" err="1"/>
              <a:t>Warming</a:t>
            </a:r>
            <a:r>
              <a:rPr lang="pt-PT" b="1" i="1" dirty="0"/>
              <a:t>?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A7BA38-C488-414C-A308-4163D23B7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47194"/>
            <a:ext cx="9144000" cy="693737"/>
          </a:xfrm>
        </p:spPr>
        <p:txBody>
          <a:bodyPr/>
          <a:lstStyle/>
          <a:p>
            <a:r>
              <a:rPr lang="pt-PT" dirty="0" err="1"/>
              <a:t>Ironhhack</a:t>
            </a:r>
            <a:r>
              <a:rPr lang="pt-PT" dirty="0"/>
              <a:t> </a:t>
            </a:r>
            <a:r>
              <a:rPr lang="pt-PT" dirty="0" err="1"/>
              <a:t>Mid</a:t>
            </a:r>
            <a:r>
              <a:rPr lang="pt-PT" dirty="0"/>
              <a:t> </a:t>
            </a:r>
            <a:r>
              <a:rPr lang="pt-PT" dirty="0" err="1"/>
              <a:t>Bootcamp</a:t>
            </a:r>
            <a:r>
              <a:rPr lang="pt-PT" dirty="0"/>
              <a:t> Project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2D4C6B0-6A27-4E3B-A6F8-77889C04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" y="4905495"/>
            <a:ext cx="1633538" cy="174244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0A61EFA-7746-46D8-B0BF-6A9CD4C253C9}"/>
              </a:ext>
            </a:extLst>
          </p:cNvPr>
          <p:cNvSpPr txBox="1"/>
          <p:nvPr/>
        </p:nvSpPr>
        <p:spPr>
          <a:xfrm>
            <a:off x="9424986" y="5675867"/>
            <a:ext cx="19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João Cabral</a:t>
            </a:r>
          </a:p>
        </p:txBody>
      </p:sp>
    </p:spTree>
    <p:extLst>
      <p:ext uri="{BB962C8B-B14F-4D97-AF65-F5344CB8AC3E}">
        <p14:creationId xmlns:p14="http://schemas.microsoft.com/office/powerpoint/2010/main" val="23212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65A66-1EEB-4BC5-8FAB-49E64FBB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Dataset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BC660BC-19EB-429D-8BFC-2892763DB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138231"/>
          </a:xfrm>
        </p:spPr>
      </p:pic>
    </p:spTree>
    <p:extLst>
      <p:ext uri="{BB962C8B-B14F-4D97-AF65-F5344CB8AC3E}">
        <p14:creationId xmlns:p14="http://schemas.microsoft.com/office/powerpoint/2010/main" val="68899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vação de Ecrã 2" descr="Built with Plotly.js">
            <a:hlinkClick r:id="" action="ppaction://media"/>
            <a:extLst>
              <a:ext uri="{FF2B5EF4-FFF2-40B4-BE49-F238E27FC236}">
                <a16:creationId xmlns:a16="http://schemas.microsoft.com/office/drawing/2014/main" id="{4576CAC9-F521-4771-82FE-DE54D4383BE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3937" y="1386681"/>
            <a:ext cx="7604125" cy="4084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860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532"/>
    </mc:Choice>
    <mc:Fallback>
      <p:transition spd="slow" advTm="332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985D20-08BE-4DF2-8AEB-6B7A8A8F4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485775"/>
            <a:ext cx="9563100" cy="2743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72FCA8-14FB-40ED-8B03-7037609DB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3228975"/>
            <a:ext cx="9563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3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vação de Ecrã 1">
            <a:hlinkClick r:id="" action="ppaction://media"/>
            <a:extLst>
              <a:ext uri="{FF2B5EF4-FFF2-40B4-BE49-F238E27FC236}">
                <a16:creationId xmlns:a16="http://schemas.microsoft.com/office/drawing/2014/main" id="{19120115-CD58-4F7A-8E77-33DBA1C8B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4259" y="833437"/>
            <a:ext cx="9683481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23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65"/>
    </mc:Choice>
    <mc:Fallback>
      <p:transition spd="slow" advTm="42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F15965-9F68-4AA0-A124-8FC69E357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75" y="1283494"/>
            <a:ext cx="9265449" cy="429101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031B1A4-3259-43B4-82A1-18557A16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69"/>
          </a:xfrm>
        </p:spPr>
        <p:txBody>
          <a:bodyPr/>
          <a:lstStyle/>
          <a:p>
            <a:pPr algn="ctr"/>
            <a:r>
              <a:rPr lang="pt-PT" dirty="0"/>
              <a:t>Portugal</a:t>
            </a:r>
          </a:p>
        </p:txBody>
      </p:sp>
    </p:spTree>
    <p:extLst>
      <p:ext uri="{BB962C8B-B14F-4D97-AF65-F5344CB8AC3E}">
        <p14:creationId xmlns:p14="http://schemas.microsoft.com/office/powerpoint/2010/main" val="183564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vação de Ecrã 4">
            <a:hlinkClick r:id="" action="ppaction://media"/>
            <a:extLst>
              <a:ext uri="{FF2B5EF4-FFF2-40B4-BE49-F238E27FC236}">
                <a16:creationId xmlns:a16="http://schemas.microsoft.com/office/drawing/2014/main" id="{A4415E3C-35B4-4F6E-8284-F03969697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787" y="570358"/>
            <a:ext cx="10258425" cy="57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3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5"/>
    </mc:Choice>
    <mc:Fallback>
      <p:transition spd="slow" advTm="31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vação de Ecrã 2">
            <a:hlinkClick r:id="" action="ppaction://media"/>
            <a:extLst>
              <a:ext uri="{FF2B5EF4-FFF2-40B4-BE49-F238E27FC236}">
                <a16:creationId xmlns:a16="http://schemas.microsoft.com/office/drawing/2014/main" id="{EFE36C22-C28E-416D-A3B5-137813681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794" y="163487"/>
            <a:ext cx="11888412" cy="65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0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806"/>
    </mc:Choice>
    <mc:Fallback>
      <p:transition spd="slow" advTm="145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F22E9-D8CD-415C-95C1-5B3EBA1BC1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Thank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CA30AC-2D87-4ECF-8154-E5036A73A3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5353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520</Words>
  <Application>Microsoft Office PowerPoint</Application>
  <PresentationFormat>Ecrã Panorâmico</PresentationFormat>
  <Paragraphs>47</Paragraphs>
  <Slides>9</Slides>
  <Notes>9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Is there a Global Warming? </vt:lpstr>
      <vt:lpstr>Dataset</vt:lpstr>
      <vt:lpstr>Apresentação do PowerPoint</vt:lpstr>
      <vt:lpstr>Apresentação do PowerPoint</vt:lpstr>
      <vt:lpstr>Apresentação do PowerPoint</vt:lpstr>
      <vt:lpstr>Portugal</vt:lpstr>
      <vt:lpstr>Apresentação do PowerPoint</vt:lpstr>
      <vt:lpstr>Apresentação do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there a Global Warming?</dc:title>
  <dc:creator>João Cabral</dc:creator>
  <cp:lastModifiedBy>João Cabral</cp:lastModifiedBy>
  <cp:revision>19</cp:revision>
  <dcterms:created xsi:type="dcterms:W3CDTF">2022-08-18T08:38:20Z</dcterms:created>
  <dcterms:modified xsi:type="dcterms:W3CDTF">2022-08-18T12:15:49Z</dcterms:modified>
</cp:coreProperties>
</file>